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7" r:id="rId2"/>
    <p:sldId id="261" r:id="rId3"/>
    <p:sldId id="293" r:id="rId4"/>
    <p:sldId id="288" r:id="rId5"/>
    <p:sldId id="290" r:id="rId6"/>
    <p:sldId id="291" r:id="rId7"/>
    <p:sldId id="292" r:id="rId8"/>
    <p:sldId id="297" r:id="rId9"/>
    <p:sldId id="294" r:id="rId10"/>
    <p:sldId id="296" r:id="rId11"/>
    <p:sldId id="264" r:id="rId12"/>
    <p:sldId id="295" r:id="rId13"/>
  </p:sldIdLst>
  <p:sldSz cx="12192000" cy="6858000"/>
  <p:notesSz cx="6858000" cy="9144000"/>
  <p:embeddedFontLst>
    <p:embeddedFont>
      <p:font typeface="a영고딕L" panose="02020600000000000000" pitchFamily="18" charset="-127"/>
      <p:regular r:id="rId15"/>
    </p:embeddedFont>
    <p:embeddedFont>
      <p:font typeface="a영고딕M" panose="02020600000000000000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아영 강" initials="아강" lastIdx="1" clrIdx="0">
    <p:extLst>
      <p:ext uri="{19B8F6BF-5375-455C-9EA6-DF929625EA0E}">
        <p15:presenceInfo xmlns:p15="http://schemas.microsoft.com/office/powerpoint/2012/main" userId="19a61412eed42d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FE766"/>
    <a:srgbClr val="C49DD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6EC69-CBF4-4142-8644-F011FDE46EB9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3911" y="964904"/>
            <a:ext cx="3273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ESC</a:t>
            </a:r>
            <a:endParaRPr lang="en-US" altLang="ko-KR" sz="80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68FCE-39DC-4EED-A35D-AA010DF642F4}"/>
              </a:ext>
            </a:extLst>
          </p:cNvPr>
          <p:cNvSpPr/>
          <p:nvPr/>
        </p:nvSpPr>
        <p:spPr>
          <a:xfrm>
            <a:off x="1005178" y="5083948"/>
            <a:ext cx="2368269" cy="12344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923C25-F620-4B53-86AC-8B61ADD70D19}"/>
              </a:ext>
            </a:extLst>
          </p:cNvPr>
          <p:cNvCxnSpPr>
            <a:cxnSpLocks/>
          </p:cNvCxnSpPr>
          <p:nvPr/>
        </p:nvCxnSpPr>
        <p:spPr>
          <a:xfrm>
            <a:off x="996696" y="5455280"/>
            <a:ext cx="23767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8225CF-3C75-47F0-81BA-5374448934E3}"/>
              </a:ext>
            </a:extLst>
          </p:cNvPr>
          <p:cNvSpPr txBox="1"/>
          <p:nvPr/>
        </p:nvSpPr>
        <p:spPr>
          <a:xfrm>
            <a:off x="1526361" y="5085948"/>
            <a:ext cx="17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rPr>
              <a:t>교수님 서명</a:t>
            </a:r>
          </a:p>
        </p:txBody>
      </p: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76B8E6-23F9-4F88-BADF-B079070663B6}"/>
              </a:ext>
            </a:extLst>
          </p:cNvPr>
          <p:cNvSpPr txBox="1"/>
          <p:nvPr/>
        </p:nvSpPr>
        <p:spPr>
          <a:xfrm>
            <a:off x="3054141" y="2497976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b="1" dirty="0"/>
              <a:t>게임시연</a:t>
            </a:r>
          </a:p>
        </p:txBody>
      </p:sp>
    </p:spTree>
    <p:extLst>
      <p:ext uri="{BB962C8B-B14F-4D97-AF65-F5344CB8AC3E}">
        <p14:creationId xmlns:p14="http://schemas.microsoft.com/office/powerpoint/2010/main" val="18098299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562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092616" y="555721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향후개발일정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755E21-D321-41C3-A5F4-CA09443912C5}"/>
              </a:ext>
            </a:extLst>
          </p:cNvPr>
          <p:cNvSpPr txBox="1"/>
          <p:nvPr/>
        </p:nvSpPr>
        <p:spPr>
          <a:xfrm>
            <a:off x="905523" y="2361460"/>
            <a:ext cx="1070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여도현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추가 모델 게임 내 구현 및 상호작용 구현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투표결과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반영효과 추가구현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0BF40-3776-4E13-8939-30E099BFD27D}"/>
              </a:ext>
            </a:extLst>
          </p:cNvPr>
          <p:cNvSpPr txBox="1"/>
          <p:nvPr/>
        </p:nvSpPr>
        <p:spPr>
          <a:xfrm>
            <a:off x="905522" y="3494842"/>
            <a:ext cx="9241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강아영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맵 오브젝트 추가 모델링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아이템 추가 모델링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캐릭터 애니메이션 추가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UI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B2A2E3-B884-491D-BA5B-4879484B09A9}"/>
              </a:ext>
            </a:extLst>
          </p:cNvPr>
          <p:cNvSpPr txBox="1"/>
          <p:nvPr/>
        </p:nvSpPr>
        <p:spPr>
          <a:xfrm>
            <a:off x="905523" y="4628225"/>
            <a:ext cx="795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박   연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보완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사운드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 내 심박수 영향을 주는 요소 추가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92945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411276"/>
            <a:ext cx="8424441" cy="3248433"/>
            <a:chOff x="554306" y="1721509"/>
            <a:chExt cx="8424441" cy="3248433"/>
          </a:xfrm>
        </p:grpSpPr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18268" y="3670105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개발 내용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18268" y="4303965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개발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18268" y="4937823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시연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D22D3F-59B9-46FF-8630-22157BB079DD}"/>
              </a:ext>
            </a:extLst>
          </p:cNvPr>
          <p:cNvSpPr txBox="1"/>
          <p:nvPr/>
        </p:nvSpPr>
        <p:spPr>
          <a:xfrm>
            <a:off x="2818268" y="2402385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CH1.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게임 소개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4DA740-62D7-4CA3-9B83-BF38BE09E8A9}"/>
              </a:ext>
            </a:extLst>
          </p:cNvPr>
          <p:cNvSpPr txBox="1"/>
          <p:nvPr/>
        </p:nvSpPr>
        <p:spPr>
          <a:xfrm>
            <a:off x="2818268" y="3036245"/>
            <a:ext cx="2795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754655" y="555721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소개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4272FB-4E67-4C4F-9C83-49EEE797EFCF}"/>
              </a:ext>
            </a:extLst>
          </p:cNvPr>
          <p:cNvSpPr txBox="1"/>
          <p:nvPr/>
        </p:nvSpPr>
        <p:spPr>
          <a:xfrm>
            <a:off x="1099468" y="1646151"/>
            <a:ext cx="5092873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시점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1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인칭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 방법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92A5CA-5F44-4D8F-8FDC-95721F99EA44}"/>
              </a:ext>
            </a:extLst>
          </p:cNvPr>
          <p:cNvSpPr txBox="1"/>
          <p:nvPr/>
        </p:nvSpPr>
        <p:spPr>
          <a:xfrm>
            <a:off x="2400503" y="2669508"/>
            <a:ext cx="8221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24DD00-F125-40E4-A1E8-10C25F21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754" y="3567846"/>
            <a:ext cx="4882393" cy="27585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891222-B334-4E41-9C1A-E40C1544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19" y="3567846"/>
            <a:ext cx="4941381" cy="27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011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334669" y="555721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C28ADF2-C52E-483C-9ABD-5237F536879A}"/>
              </a:ext>
            </a:extLst>
          </p:cNvPr>
          <p:cNvSpPr txBox="1"/>
          <p:nvPr/>
        </p:nvSpPr>
        <p:spPr>
          <a:xfrm>
            <a:off x="606543" y="1673035"/>
            <a:ext cx="8728126" cy="170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4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Unity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와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공간을 동기화 시켜주고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</a:p>
          <a:p>
            <a:pPr>
              <a:lnSpc>
                <a:spcPts val="24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특정한 키를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사용했을 시에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투표를 시작하는 문구를 전송한다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이후 타이머를 사용하여 일정시간 동안 시청자의 채팅정보를 수집하고 투표결과를 표시 및 게임에 반영한다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711D71-E8BA-4B6D-8F3D-717C0E54DB2D}"/>
              </a:ext>
            </a:extLst>
          </p:cNvPr>
          <p:cNvSpPr txBox="1"/>
          <p:nvPr/>
        </p:nvSpPr>
        <p:spPr>
          <a:xfrm>
            <a:off x="671795" y="3752870"/>
            <a:ext cx="7979294" cy="1684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비공식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미밴드의 심박수 부분을 전달 받아 유니티에서 해당 심박수에 맞는 게임 효과를 처리한다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Ex )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화면이 어두워진다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시야가 좁아진다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6F65625-67EC-4900-A3A9-32E102A92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91" y="1692315"/>
            <a:ext cx="3881709" cy="2037897"/>
          </a:xfrm>
          <a:prstGeom prst="rect">
            <a:avLst/>
          </a:prstGeom>
        </p:spPr>
      </p:pic>
      <p:pic>
        <p:nvPicPr>
          <p:cNvPr id="19" name="그래픽 18" descr="심장 박동">
            <a:extLst>
              <a:ext uri="{FF2B5EF4-FFF2-40B4-BE49-F238E27FC236}">
                <a16:creationId xmlns:a16="http://schemas.microsoft.com/office/drawing/2014/main" id="{0DD8318C-3A3F-4375-8D22-2E0E7DD19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728" y="3915862"/>
            <a:ext cx="1726834" cy="17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16386" y="555721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여도현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C53ABB0-D279-462C-8F3C-7975A276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27" y="1582978"/>
            <a:ext cx="3101838" cy="20282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3D0161-6272-48C4-9867-AC6C4C9D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158" y="3703930"/>
            <a:ext cx="3145375" cy="1958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6AEDC0-39D4-4A84-9599-DDBE29648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51" y="1668428"/>
            <a:ext cx="2552831" cy="19466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2A00BA-DF38-4C63-A3CF-003EE4246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51" y="3699931"/>
            <a:ext cx="2552831" cy="17323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68862D6-A9A9-4D61-A172-3D01F4A36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0708" y="1439339"/>
            <a:ext cx="3207980" cy="20405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719B32-9368-4130-81E4-E6817CD28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238" y="3587539"/>
            <a:ext cx="4160921" cy="21268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1A7A4A-7D35-4F83-BA1B-E8AE1C55B083}"/>
              </a:ext>
            </a:extLst>
          </p:cNvPr>
          <p:cNvSpPr txBox="1"/>
          <p:nvPr/>
        </p:nvSpPr>
        <p:spPr>
          <a:xfrm>
            <a:off x="1176078" y="5766172"/>
            <a:ext cx="130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쉐이더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제작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4128FC-6440-4A5C-9207-D04365112789}"/>
              </a:ext>
            </a:extLst>
          </p:cNvPr>
          <p:cNvSpPr txBox="1"/>
          <p:nvPr/>
        </p:nvSpPr>
        <p:spPr>
          <a:xfrm>
            <a:off x="4818249" y="5766172"/>
            <a:ext cx="109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조명 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1E683-02AA-42C6-BA05-7BA5EADAB3EE}"/>
              </a:ext>
            </a:extLst>
          </p:cNvPr>
          <p:cNvSpPr txBox="1"/>
          <p:nvPr/>
        </p:nvSpPr>
        <p:spPr>
          <a:xfrm>
            <a:off x="8471314" y="5766172"/>
            <a:ext cx="269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GameObject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상호작용</a:t>
            </a:r>
          </a:p>
        </p:txBody>
      </p:sp>
    </p:spTree>
    <p:extLst>
      <p:ext uri="{BB962C8B-B14F-4D97-AF65-F5344CB8AC3E}">
        <p14:creationId xmlns:p14="http://schemas.microsoft.com/office/powerpoint/2010/main" val="375644238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06768" y="555721"/>
            <a:ext cx="3613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3600" spc="-15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강아영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여자, 사진, 테니스이(가) 표시된 사진&#10;&#10;자동 생성된 설명">
            <a:extLst>
              <a:ext uri="{FF2B5EF4-FFF2-40B4-BE49-F238E27FC236}">
                <a16:creationId xmlns:a16="http://schemas.microsoft.com/office/drawing/2014/main" id="{554420B0-F935-4482-895E-DB99B440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27" y="1258111"/>
            <a:ext cx="2554722" cy="4087556"/>
          </a:xfrm>
          <a:prstGeom prst="rect">
            <a:avLst/>
          </a:prstGeom>
        </p:spPr>
      </p:pic>
      <p:pic>
        <p:nvPicPr>
          <p:cNvPr id="7" name="그림 6" descr="실내, 사진이(가) 표시된 사진&#10;&#10;자동 생성된 설명">
            <a:extLst>
              <a:ext uri="{FF2B5EF4-FFF2-40B4-BE49-F238E27FC236}">
                <a16:creationId xmlns:a16="http://schemas.microsoft.com/office/drawing/2014/main" id="{6E2B6012-C464-4334-AF70-513FE3083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918" y="1258107"/>
            <a:ext cx="2554725" cy="4087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211CF4-69C5-47A1-8065-84CD3F518521}"/>
              </a:ext>
            </a:extLst>
          </p:cNvPr>
          <p:cNvSpPr txBox="1"/>
          <p:nvPr/>
        </p:nvSpPr>
        <p:spPr>
          <a:xfrm>
            <a:off x="219280" y="5692225"/>
            <a:ext cx="381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모델링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하이폴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스컬핑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zbrush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97AFF7-1C00-494C-BA7B-17A4C47A437E}"/>
              </a:ext>
            </a:extLst>
          </p:cNvPr>
          <p:cNvSpPr txBox="1"/>
          <p:nvPr/>
        </p:nvSpPr>
        <p:spPr>
          <a:xfrm>
            <a:off x="3778339" y="5692226"/>
            <a:ext cx="432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로우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폴리곤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작업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uv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(3d coat, 3d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max)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3361E-3139-4017-843E-A82B8933106F}"/>
              </a:ext>
            </a:extLst>
          </p:cNvPr>
          <p:cNvSpPr txBox="1"/>
          <p:nvPr/>
        </p:nvSpPr>
        <p:spPr>
          <a:xfrm>
            <a:off x="8310306" y="5599893"/>
            <a:ext cx="3409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(3d max),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맵핑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(substance painter, photoshop)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94DFAF-837A-44A0-BF00-B6B8618422D1}"/>
              </a:ext>
            </a:extLst>
          </p:cNvPr>
          <p:cNvSpPr/>
          <p:nvPr/>
        </p:nvSpPr>
        <p:spPr>
          <a:xfrm>
            <a:off x="471742" y="448130"/>
            <a:ext cx="4033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&lt;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그래픽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&gt;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사물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벽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캐릭터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모델링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맵핑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3FE2BC9-D0A6-48E5-9B15-54AE1ADD5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48" y="1258107"/>
            <a:ext cx="2554725" cy="408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611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96536" y="555721"/>
            <a:ext cx="352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박  연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7F771BB-E2E2-4EDE-A599-F5236B399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79" y="1709876"/>
            <a:ext cx="3497655" cy="27181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BA7DD1-E28D-44A2-8BE6-39DF495BF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837" y="4617339"/>
            <a:ext cx="3429297" cy="4343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601F3C-7AB3-4A77-BA75-24EC1C8E8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69" y="1813975"/>
            <a:ext cx="3025402" cy="19585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ACD0AF-6B2C-44C6-BF17-7B2A33D83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56" y="3592003"/>
            <a:ext cx="2507197" cy="14631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49838A-7E29-47E8-851E-463DE5D6A0FF}"/>
              </a:ext>
            </a:extLst>
          </p:cNvPr>
          <p:cNvSpPr txBox="1"/>
          <p:nvPr/>
        </p:nvSpPr>
        <p:spPr>
          <a:xfrm>
            <a:off x="1331650" y="5322454"/>
            <a:ext cx="3437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채팅 동기화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내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채팅창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유니티 캔버스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특정키 입력 시 투표시스템실행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1C9A0-7365-400B-AC7F-1A754DE4F581}"/>
              </a:ext>
            </a:extLst>
          </p:cNvPr>
          <p:cNvSpPr txBox="1"/>
          <p:nvPr/>
        </p:nvSpPr>
        <p:spPr>
          <a:xfrm>
            <a:off x="6822426" y="5322454"/>
            <a:ext cx="4435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미밴드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심박수 동기화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을 이용하여 서버와 클라이언트 구현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연결한 서버를 이용하여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GUI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와 유니티 연동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B817F3-04CA-42DD-BA5D-DD15E68F7EE6}"/>
              </a:ext>
            </a:extLst>
          </p:cNvPr>
          <p:cNvSpPr/>
          <p:nvPr/>
        </p:nvSpPr>
        <p:spPr>
          <a:xfrm>
            <a:off x="471742" y="448130"/>
            <a:ext cx="6611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&lt;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서버 및 기술요소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&gt;</a:t>
            </a:r>
          </a:p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채팅 연동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랜덤 투표 시스템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),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심박수 게임 내 구현</a:t>
            </a:r>
          </a:p>
        </p:txBody>
      </p:sp>
    </p:spTree>
    <p:extLst>
      <p:ext uri="{BB962C8B-B14F-4D97-AF65-F5344CB8AC3E}">
        <p14:creationId xmlns:p14="http://schemas.microsoft.com/office/powerpoint/2010/main" val="15143159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099301" y="555721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spc="-15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Github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C384175-39DF-4F6B-8585-93B903F3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87" y="1772771"/>
            <a:ext cx="9572625" cy="2095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B6B1EA-777D-4630-B2C3-6CE7C2DC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87" y="4109197"/>
            <a:ext cx="7115175" cy="19335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1716F03-82DB-4F0C-8D79-1CE3B093D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462" y="4106715"/>
            <a:ext cx="3623903" cy="19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312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898926" y="555721"/>
            <a:ext cx="1821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1E47ADF-4F45-44AB-A1E8-5A5C856B9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13" y="1367161"/>
            <a:ext cx="10733103" cy="515097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6066824-AC8C-4C99-B238-3A7DC62759E7}"/>
              </a:ext>
            </a:extLst>
          </p:cNvPr>
          <p:cNvCxnSpPr>
            <a:cxnSpLocks/>
          </p:cNvCxnSpPr>
          <p:nvPr/>
        </p:nvCxnSpPr>
        <p:spPr>
          <a:xfrm>
            <a:off x="8766495" y="5813571"/>
            <a:ext cx="1585520" cy="0"/>
          </a:xfrm>
          <a:prstGeom prst="straightConnector1">
            <a:avLst/>
          </a:prstGeom>
          <a:ln w="38100">
            <a:solidFill>
              <a:srgbClr val="C49DD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ABFE60-B16E-4903-A7CE-2BB0BCA7B882}"/>
              </a:ext>
            </a:extLst>
          </p:cNvPr>
          <p:cNvCxnSpPr>
            <a:cxnSpLocks/>
          </p:cNvCxnSpPr>
          <p:nvPr/>
        </p:nvCxnSpPr>
        <p:spPr>
          <a:xfrm>
            <a:off x="9002785" y="6209252"/>
            <a:ext cx="1349230" cy="0"/>
          </a:xfrm>
          <a:prstGeom prst="straightConnector1">
            <a:avLst/>
          </a:prstGeom>
          <a:ln w="38100">
            <a:solidFill>
              <a:srgbClr val="C49DD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941D70-2DC4-418D-BC85-BA115D54CFB3}"/>
              </a:ext>
            </a:extLst>
          </p:cNvPr>
          <p:cNvCxnSpPr>
            <a:cxnSpLocks/>
          </p:cNvCxnSpPr>
          <p:nvPr/>
        </p:nvCxnSpPr>
        <p:spPr>
          <a:xfrm>
            <a:off x="8766495" y="3826779"/>
            <a:ext cx="1585520" cy="0"/>
          </a:xfrm>
          <a:prstGeom prst="straightConnector1">
            <a:avLst/>
          </a:prstGeom>
          <a:ln w="38100">
            <a:solidFill>
              <a:srgbClr val="FFE7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A6C367B-B0A3-4B28-98D4-9704DB0665A2}"/>
              </a:ext>
            </a:extLst>
          </p:cNvPr>
          <p:cNvCxnSpPr>
            <a:cxnSpLocks/>
          </p:cNvCxnSpPr>
          <p:nvPr/>
        </p:nvCxnSpPr>
        <p:spPr>
          <a:xfrm>
            <a:off x="8766495" y="2720830"/>
            <a:ext cx="1585520" cy="0"/>
          </a:xfrm>
          <a:prstGeom prst="straightConnector1">
            <a:avLst/>
          </a:prstGeom>
          <a:ln w="38100">
            <a:solidFill>
              <a:srgbClr val="FFE7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D63CFBD-4685-4A64-B2B4-58F5AD8E934D}"/>
              </a:ext>
            </a:extLst>
          </p:cNvPr>
          <p:cNvCxnSpPr>
            <a:cxnSpLocks/>
          </p:cNvCxnSpPr>
          <p:nvPr/>
        </p:nvCxnSpPr>
        <p:spPr>
          <a:xfrm>
            <a:off x="9002785" y="4282580"/>
            <a:ext cx="636165" cy="0"/>
          </a:xfrm>
          <a:prstGeom prst="straightConnector1">
            <a:avLst/>
          </a:prstGeom>
          <a:ln w="38100">
            <a:solidFill>
              <a:srgbClr val="FFE7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BAFA35-BCE6-4ACF-9977-4AB216BCAFD2}"/>
              </a:ext>
            </a:extLst>
          </p:cNvPr>
          <p:cNvCxnSpPr>
            <a:cxnSpLocks/>
          </p:cNvCxnSpPr>
          <p:nvPr/>
        </p:nvCxnSpPr>
        <p:spPr>
          <a:xfrm>
            <a:off x="8758106" y="5227740"/>
            <a:ext cx="1585520" cy="0"/>
          </a:xfrm>
          <a:prstGeom prst="straightConnector1">
            <a:avLst/>
          </a:prstGeom>
          <a:ln w="38100">
            <a:solidFill>
              <a:srgbClr val="40404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4258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295</Words>
  <Application>Microsoft Office PowerPoint</Application>
  <PresentationFormat>와이드스크린</PresentationFormat>
  <Paragraphs>52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a영고딕L</vt:lpstr>
      <vt:lpstr>맑은 고딕</vt:lpstr>
      <vt:lpstr>Arial</vt:lpstr>
      <vt:lpstr>a영고딕M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연 박</cp:lastModifiedBy>
  <cp:revision>128</cp:revision>
  <dcterms:created xsi:type="dcterms:W3CDTF">2017-11-23T05:17:34Z</dcterms:created>
  <dcterms:modified xsi:type="dcterms:W3CDTF">2019-05-08T14:18:56Z</dcterms:modified>
</cp:coreProperties>
</file>